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1" Type="http://schemas.openxmlformats.org/officeDocument/2006/relationships/image" Target="../media/image32.png"/><Relationship Id="rId12" Type="http://schemas.openxmlformats.org/officeDocument/2006/relationships/image" Target="../media/image33.png"/><Relationship Id="rId13" Type="http://schemas.openxmlformats.org/officeDocument/2006/relationships/image" Target="../media/image34.png"/><Relationship Id="rId14" Type="http://schemas.openxmlformats.org/officeDocument/2006/relationships/image" Target="../media/image35.png"/><Relationship Id="rId15" Type="http://schemas.openxmlformats.org/officeDocument/2006/relationships/image" Target="../media/image36.png"/><Relationship Id="rId16" Type="http://schemas.openxmlformats.org/officeDocument/2006/relationships/image" Target="../media/image37.png"/><Relationship Id="rId17" Type="http://schemas.openxmlformats.org/officeDocument/2006/relationships/image" Target="../media/image38.png"/><Relationship Id="rId18" Type="http://schemas.openxmlformats.org/officeDocument/2006/relationships/image" Target="../media/image39.png"/><Relationship Id="rId19" Type="http://schemas.openxmlformats.org/officeDocument/2006/relationships/image" Target="../media/image40.png"/><Relationship Id="rId20" Type="http://schemas.openxmlformats.org/officeDocument/2006/relationships/image" Target="../media/image41.png"/><Relationship Id="rId21" Type="http://schemas.openxmlformats.org/officeDocument/2006/relationships/image" Target="../media/image4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9" Type="http://schemas.openxmlformats.org/officeDocument/2006/relationships/image" Target="../media/image65.png"/><Relationship Id="rId10" Type="http://schemas.openxmlformats.org/officeDocument/2006/relationships/image" Target="../media/image66.png"/><Relationship Id="rId11" Type="http://schemas.openxmlformats.org/officeDocument/2006/relationships/image" Target="../media/image6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9" Type="http://schemas.openxmlformats.org/officeDocument/2006/relationships/image" Target="../media/image75.png"/><Relationship Id="rId10" Type="http://schemas.openxmlformats.org/officeDocument/2006/relationships/image" Target="../media/image76.png"/><Relationship Id="rId11" Type="http://schemas.openxmlformats.org/officeDocument/2006/relationships/image" Target="../media/image7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9" Type="http://schemas.openxmlformats.org/officeDocument/2006/relationships/image" Target="../media/image85.png"/><Relationship Id="rId10" Type="http://schemas.openxmlformats.org/officeDocument/2006/relationships/image" Target="../media/image86.png"/><Relationship Id="rId11" Type="http://schemas.openxmlformats.org/officeDocument/2006/relationships/image" Target="../media/image87.png"/><Relationship Id="rId12" Type="http://schemas.openxmlformats.org/officeDocument/2006/relationships/image" Target="../media/image88.png"/><Relationship Id="rId13" Type="http://schemas.openxmlformats.org/officeDocument/2006/relationships/image" Target="../media/image89.png"/><Relationship Id="rId14" Type="http://schemas.openxmlformats.org/officeDocument/2006/relationships/image" Target="../media/image90.png"/><Relationship Id="rId15" Type="http://schemas.openxmlformats.org/officeDocument/2006/relationships/image" Target="../media/image91.png"/><Relationship Id="rId16" Type="http://schemas.openxmlformats.org/officeDocument/2006/relationships/image" Target="../media/image92.png"/><Relationship Id="rId17" Type="http://schemas.openxmlformats.org/officeDocument/2006/relationships/image" Target="../media/image93.png"/><Relationship Id="rId18" Type="http://schemas.openxmlformats.org/officeDocument/2006/relationships/image" Target="../media/image94.png"/><Relationship Id="rId19" Type="http://schemas.openxmlformats.org/officeDocument/2006/relationships/image" Target="../media/image95.png"/><Relationship Id="rId20" Type="http://schemas.openxmlformats.org/officeDocument/2006/relationships/image" Target="../media/image96.png"/><Relationship Id="rId21" Type="http://schemas.openxmlformats.org/officeDocument/2006/relationships/image" Target="../media/image97.png"/><Relationship Id="rId22" Type="http://schemas.openxmlformats.org/officeDocument/2006/relationships/image" Target="../media/image98.png"/><Relationship Id="rId23" Type="http://schemas.openxmlformats.org/officeDocument/2006/relationships/image" Target="../media/image99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Relationship Id="rId7" Type="http://schemas.openxmlformats.org/officeDocument/2006/relationships/image" Target="../media/image105.png"/><Relationship Id="rId8" Type="http://schemas.openxmlformats.org/officeDocument/2006/relationships/image" Target="../media/image106.png"/><Relationship Id="rId9" Type="http://schemas.openxmlformats.org/officeDocument/2006/relationships/image" Target="../media/image107.png"/><Relationship Id="rId10" Type="http://schemas.openxmlformats.org/officeDocument/2006/relationships/image" Target="../media/image108.png"/><Relationship Id="rId11" Type="http://schemas.openxmlformats.org/officeDocument/2006/relationships/image" Target="../media/image109.png"/><Relationship Id="rId12" Type="http://schemas.openxmlformats.org/officeDocument/2006/relationships/image" Target="../media/image110.png"/><Relationship Id="rId13" Type="http://schemas.openxmlformats.org/officeDocument/2006/relationships/image" Target="../media/image111.png"/><Relationship Id="rId14" Type="http://schemas.openxmlformats.org/officeDocument/2006/relationships/image" Target="../media/image112.png"/><Relationship Id="rId15" Type="http://schemas.openxmlformats.org/officeDocument/2006/relationships/image" Target="../media/image113.png"/><Relationship Id="rId16" Type="http://schemas.openxmlformats.org/officeDocument/2006/relationships/image" Target="../media/image114.png"/><Relationship Id="rId17" Type="http://schemas.openxmlformats.org/officeDocument/2006/relationships/image" Target="../media/image115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118.png"/><Relationship Id="rId5" Type="http://schemas.openxmlformats.org/officeDocument/2006/relationships/image" Target="../media/image119.png"/><Relationship Id="rId6" Type="http://schemas.openxmlformats.org/officeDocument/2006/relationships/image" Target="../media/image120.png"/><Relationship Id="rId7" Type="http://schemas.openxmlformats.org/officeDocument/2006/relationships/image" Target="../media/image121.png"/><Relationship Id="rId8" Type="http://schemas.openxmlformats.org/officeDocument/2006/relationships/image" Target="../media/image122.png"/><Relationship Id="rId9" Type="http://schemas.openxmlformats.org/officeDocument/2006/relationships/image" Target="../media/image123.png"/><Relationship Id="rId10" Type="http://schemas.openxmlformats.org/officeDocument/2006/relationships/image" Target="../media/image124.png"/><Relationship Id="rId11" Type="http://schemas.openxmlformats.org/officeDocument/2006/relationships/image" Target="../media/image125.png"/><Relationship Id="rId12" Type="http://schemas.openxmlformats.org/officeDocument/2006/relationships/image" Target="../media/image126.png"/><Relationship Id="rId13" Type="http://schemas.openxmlformats.org/officeDocument/2006/relationships/image" Target="../media/image127.png"/><Relationship Id="rId14" Type="http://schemas.openxmlformats.org/officeDocument/2006/relationships/image" Target="../media/image128.png"/><Relationship Id="rId15" Type="http://schemas.openxmlformats.org/officeDocument/2006/relationships/image" Target="../media/image129.png"/><Relationship Id="rId16" Type="http://schemas.openxmlformats.org/officeDocument/2006/relationships/image" Target="../media/image130.png"/><Relationship Id="rId17" Type="http://schemas.openxmlformats.org/officeDocument/2006/relationships/image" Target="../media/image131.png"/><Relationship Id="rId18" Type="http://schemas.openxmlformats.org/officeDocument/2006/relationships/image" Target="../media/image132.png"/><Relationship Id="rId19" Type="http://schemas.openxmlformats.org/officeDocument/2006/relationships/image" Target="../media/image133.png"/><Relationship Id="rId20" Type="http://schemas.openxmlformats.org/officeDocument/2006/relationships/image" Target="../media/image134.png"/><Relationship Id="rId21" Type="http://schemas.openxmlformats.org/officeDocument/2006/relationships/image" Target="../media/image13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6.png"/><Relationship Id="rId3" Type="http://schemas.openxmlformats.org/officeDocument/2006/relationships/image" Target="../media/image137.png"/><Relationship Id="rId4" Type="http://schemas.openxmlformats.org/officeDocument/2006/relationships/image" Target="../media/image138.png"/><Relationship Id="rId5" Type="http://schemas.openxmlformats.org/officeDocument/2006/relationships/image" Target="../media/image139.png"/><Relationship Id="rId6" Type="http://schemas.openxmlformats.org/officeDocument/2006/relationships/image" Target="../media/image140.png"/><Relationship Id="rId7" Type="http://schemas.openxmlformats.org/officeDocument/2006/relationships/image" Target="../media/image141.png"/><Relationship Id="rId8" Type="http://schemas.openxmlformats.org/officeDocument/2006/relationships/image" Target="../media/image142.png"/><Relationship Id="rId9" Type="http://schemas.openxmlformats.org/officeDocument/2006/relationships/image" Target="../media/image143.png"/><Relationship Id="rId10" Type="http://schemas.openxmlformats.org/officeDocument/2006/relationships/image" Target="../media/image144.png"/><Relationship Id="rId11" Type="http://schemas.openxmlformats.org/officeDocument/2006/relationships/image" Target="../media/image145.png"/><Relationship Id="rId12" Type="http://schemas.openxmlformats.org/officeDocument/2006/relationships/image" Target="../media/image146.png"/><Relationship Id="rId13" Type="http://schemas.openxmlformats.org/officeDocument/2006/relationships/image" Target="../media/image147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8.png"/><Relationship Id="rId3" Type="http://schemas.openxmlformats.org/officeDocument/2006/relationships/image" Target="../media/image149.png"/><Relationship Id="rId4" Type="http://schemas.openxmlformats.org/officeDocument/2006/relationships/image" Target="../media/image150.png"/><Relationship Id="rId5" Type="http://schemas.openxmlformats.org/officeDocument/2006/relationships/image" Target="../media/image151.png"/><Relationship Id="rId6" Type="http://schemas.openxmlformats.org/officeDocument/2006/relationships/image" Target="../media/image152.png"/><Relationship Id="rId7" Type="http://schemas.openxmlformats.org/officeDocument/2006/relationships/image" Target="../media/image153.png"/><Relationship Id="rId8" Type="http://schemas.openxmlformats.org/officeDocument/2006/relationships/image" Target="../media/image154.png"/><Relationship Id="rId9" Type="http://schemas.openxmlformats.org/officeDocument/2006/relationships/image" Target="../media/image155.png"/><Relationship Id="rId10" Type="http://schemas.openxmlformats.org/officeDocument/2006/relationships/image" Target="../media/image156.png"/><Relationship Id="rId11" Type="http://schemas.openxmlformats.org/officeDocument/2006/relationships/image" Target="../media/image157.png"/><Relationship Id="rId12" Type="http://schemas.openxmlformats.org/officeDocument/2006/relationships/image" Target="../media/image158.png"/><Relationship Id="rId13" Type="http://schemas.openxmlformats.org/officeDocument/2006/relationships/image" Target="../media/image159.png"/><Relationship Id="rId14" Type="http://schemas.openxmlformats.org/officeDocument/2006/relationships/image" Target="../media/image160.png"/><Relationship Id="rId15" Type="http://schemas.openxmlformats.org/officeDocument/2006/relationships/image" Target="../media/image16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2.png"/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65.png"/><Relationship Id="rId6" Type="http://schemas.openxmlformats.org/officeDocument/2006/relationships/image" Target="../media/image166.png"/><Relationship Id="rId7" Type="http://schemas.openxmlformats.org/officeDocument/2006/relationships/image" Target="../media/image167.png"/><Relationship Id="rId8" Type="http://schemas.openxmlformats.org/officeDocument/2006/relationships/image" Target="../media/image168.png"/><Relationship Id="rId9" Type="http://schemas.openxmlformats.org/officeDocument/2006/relationships/image" Target="../media/image169.png"/><Relationship Id="rId10" Type="http://schemas.openxmlformats.org/officeDocument/2006/relationships/image" Target="../media/image170.png"/><Relationship Id="rId11" Type="http://schemas.openxmlformats.org/officeDocument/2006/relationships/image" Target="../media/image171.png"/><Relationship Id="rId12" Type="http://schemas.openxmlformats.org/officeDocument/2006/relationships/image" Target="../media/image172.png"/><Relationship Id="rId13" Type="http://schemas.openxmlformats.org/officeDocument/2006/relationships/image" Target="../media/image173.png"/><Relationship Id="rId14" Type="http://schemas.openxmlformats.org/officeDocument/2006/relationships/image" Target="../media/image174.png"/><Relationship Id="rId15" Type="http://schemas.openxmlformats.org/officeDocument/2006/relationships/image" Target="../media/image175.png"/><Relationship Id="rId16" Type="http://schemas.openxmlformats.org/officeDocument/2006/relationships/image" Target="../media/image176.png"/><Relationship Id="rId17" Type="http://schemas.openxmlformats.org/officeDocument/2006/relationships/image" Target="../media/image177.png"/><Relationship Id="rId18" Type="http://schemas.openxmlformats.org/officeDocument/2006/relationships/image" Target="../media/image178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Relationship Id="rId4" Type="http://schemas.openxmlformats.org/officeDocument/2006/relationships/image" Target="../media/image181.png"/><Relationship Id="rId5" Type="http://schemas.openxmlformats.org/officeDocument/2006/relationships/image" Target="../media/image182.png"/><Relationship Id="rId6" Type="http://schemas.openxmlformats.org/officeDocument/2006/relationships/image" Target="../media/image183.png"/><Relationship Id="rId7" Type="http://schemas.openxmlformats.org/officeDocument/2006/relationships/image" Target="../media/image184.png"/><Relationship Id="rId8" Type="http://schemas.openxmlformats.org/officeDocument/2006/relationships/image" Target="../media/image185.png"/><Relationship Id="rId9" Type="http://schemas.openxmlformats.org/officeDocument/2006/relationships/image" Target="../media/image186.png"/><Relationship Id="rId10" Type="http://schemas.openxmlformats.org/officeDocument/2006/relationships/image" Target="../media/image187.png"/><Relationship Id="rId11" Type="http://schemas.openxmlformats.org/officeDocument/2006/relationships/image" Target="../media/image188.png"/><Relationship Id="rId12" Type="http://schemas.openxmlformats.org/officeDocument/2006/relationships/image" Target="../media/image189.png"/><Relationship Id="rId13" Type="http://schemas.openxmlformats.org/officeDocument/2006/relationships/image" Target="../media/image190.png"/><Relationship Id="rId14" Type="http://schemas.openxmlformats.org/officeDocument/2006/relationships/image" Target="../media/image191.png"/><Relationship Id="rId15" Type="http://schemas.openxmlformats.org/officeDocument/2006/relationships/image" Target="../media/image192.png"/><Relationship Id="rId16" Type="http://schemas.openxmlformats.org/officeDocument/2006/relationships/image" Target="../media/image193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4.png"/><Relationship Id="rId3" Type="http://schemas.openxmlformats.org/officeDocument/2006/relationships/image" Target="../media/image195.png"/><Relationship Id="rId4" Type="http://schemas.openxmlformats.org/officeDocument/2006/relationships/image" Target="../media/image196.png"/><Relationship Id="rId5" Type="http://schemas.openxmlformats.org/officeDocument/2006/relationships/image" Target="../media/image197.png"/><Relationship Id="rId6" Type="http://schemas.openxmlformats.org/officeDocument/2006/relationships/image" Target="../media/image198.png"/><Relationship Id="rId7" Type="http://schemas.openxmlformats.org/officeDocument/2006/relationships/image" Target="../media/image199.png"/><Relationship Id="rId8" Type="http://schemas.openxmlformats.org/officeDocument/2006/relationships/image" Target="../media/image200.png"/><Relationship Id="rId9" Type="http://schemas.openxmlformats.org/officeDocument/2006/relationships/image" Target="../media/image201.png"/><Relationship Id="rId10" Type="http://schemas.openxmlformats.org/officeDocument/2006/relationships/image" Target="../media/image202.png"/><Relationship Id="rId11" Type="http://schemas.openxmlformats.org/officeDocument/2006/relationships/image" Target="../media/image203.png"/><Relationship Id="rId12" Type="http://schemas.openxmlformats.org/officeDocument/2006/relationships/image" Target="../media/image204.png"/><Relationship Id="rId13" Type="http://schemas.openxmlformats.org/officeDocument/2006/relationships/image" Target="../media/image205.png"/><Relationship Id="rId14" Type="http://schemas.openxmlformats.org/officeDocument/2006/relationships/image" Target="../media/image206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7.png"/><Relationship Id="rId3" Type="http://schemas.openxmlformats.org/officeDocument/2006/relationships/image" Target="../media/image208.png"/><Relationship Id="rId4" Type="http://schemas.openxmlformats.org/officeDocument/2006/relationships/image" Target="../media/image209.png"/><Relationship Id="rId5" Type="http://schemas.openxmlformats.org/officeDocument/2006/relationships/image" Target="../media/image210.png"/><Relationship Id="rId6" Type="http://schemas.openxmlformats.org/officeDocument/2006/relationships/image" Target="../media/image211.png"/><Relationship Id="rId7" Type="http://schemas.openxmlformats.org/officeDocument/2006/relationships/image" Target="../media/image212.png"/><Relationship Id="rId8" Type="http://schemas.openxmlformats.org/officeDocument/2006/relationships/image" Target="../media/image213.png"/><Relationship Id="rId9" Type="http://schemas.openxmlformats.org/officeDocument/2006/relationships/image" Target="../media/image214.png"/><Relationship Id="rId10" Type="http://schemas.openxmlformats.org/officeDocument/2006/relationships/image" Target="../media/image215.png"/><Relationship Id="rId11" Type="http://schemas.openxmlformats.org/officeDocument/2006/relationships/image" Target="../media/image216.png"/><Relationship Id="rId12" Type="http://schemas.openxmlformats.org/officeDocument/2006/relationships/image" Target="../media/image217.png"/><Relationship Id="rId13" Type="http://schemas.openxmlformats.org/officeDocument/2006/relationships/image" Target="../media/image218.png"/><Relationship Id="rId14" Type="http://schemas.openxmlformats.org/officeDocument/2006/relationships/image" Target="../media/image219.png"/><Relationship Id="rId15" Type="http://schemas.openxmlformats.org/officeDocument/2006/relationships/image" Target="../media/image220.png"/><Relationship Id="rId16" Type="http://schemas.openxmlformats.org/officeDocument/2006/relationships/image" Target="../media/image221.png"/><Relationship Id="rId17" Type="http://schemas.openxmlformats.org/officeDocument/2006/relationships/image" Target="../media/image222.png"/><Relationship Id="rId18" Type="http://schemas.openxmlformats.org/officeDocument/2006/relationships/image" Target="../media/image223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4.png"/><Relationship Id="rId3" Type="http://schemas.openxmlformats.org/officeDocument/2006/relationships/image" Target="../media/image225.png"/><Relationship Id="rId4" Type="http://schemas.openxmlformats.org/officeDocument/2006/relationships/image" Target="../media/image226.png"/><Relationship Id="rId5" Type="http://schemas.openxmlformats.org/officeDocument/2006/relationships/image" Target="../media/image227.png"/><Relationship Id="rId6" Type="http://schemas.openxmlformats.org/officeDocument/2006/relationships/image" Target="../media/image228.png"/><Relationship Id="rId7" Type="http://schemas.openxmlformats.org/officeDocument/2006/relationships/image" Target="../media/image229.png"/><Relationship Id="rId8" Type="http://schemas.openxmlformats.org/officeDocument/2006/relationships/image" Target="../media/image230.png"/><Relationship Id="rId9" Type="http://schemas.openxmlformats.org/officeDocument/2006/relationships/image" Target="../media/image231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2.png"/><Relationship Id="rId3" Type="http://schemas.openxmlformats.org/officeDocument/2006/relationships/image" Target="../media/image233.png"/><Relationship Id="rId4" Type="http://schemas.openxmlformats.org/officeDocument/2006/relationships/image" Target="../media/image234.png"/><Relationship Id="rId5" Type="http://schemas.openxmlformats.org/officeDocument/2006/relationships/image" Target="../media/image235.png"/><Relationship Id="rId6" Type="http://schemas.openxmlformats.org/officeDocument/2006/relationships/image" Target="../media/image236.png"/><Relationship Id="rId7" Type="http://schemas.openxmlformats.org/officeDocument/2006/relationships/image" Target="../media/image237.png"/><Relationship Id="rId8" Type="http://schemas.openxmlformats.org/officeDocument/2006/relationships/image" Target="../media/image238.png"/><Relationship Id="rId9" Type="http://schemas.openxmlformats.org/officeDocument/2006/relationships/image" Target="../media/image239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0.png"/><Relationship Id="rId3" Type="http://schemas.openxmlformats.org/officeDocument/2006/relationships/image" Target="../media/image241.png"/><Relationship Id="rId4" Type="http://schemas.openxmlformats.org/officeDocument/2006/relationships/image" Target="../media/image242.png"/><Relationship Id="rId5" Type="http://schemas.openxmlformats.org/officeDocument/2006/relationships/image" Target="../media/image243.png"/><Relationship Id="rId6" Type="http://schemas.openxmlformats.org/officeDocument/2006/relationships/image" Target="../media/image244.png"/><Relationship Id="rId7" Type="http://schemas.openxmlformats.org/officeDocument/2006/relationships/image" Target="../media/image245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6.png"/><Relationship Id="rId3" Type="http://schemas.openxmlformats.org/officeDocument/2006/relationships/image" Target="../media/image247.png"/><Relationship Id="rId4" Type="http://schemas.openxmlformats.org/officeDocument/2006/relationships/image" Target="../media/image248.png"/><Relationship Id="rId5" Type="http://schemas.openxmlformats.org/officeDocument/2006/relationships/image" Target="../media/image249.png"/><Relationship Id="rId6" Type="http://schemas.openxmlformats.org/officeDocument/2006/relationships/image" Target="../media/image250.png"/><Relationship Id="rId7" Type="http://schemas.openxmlformats.org/officeDocument/2006/relationships/image" Target="../media/image251.png"/><Relationship Id="rId8" Type="http://schemas.openxmlformats.org/officeDocument/2006/relationships/image" Target="../media/image252.png"/><Relationship Id="rId9" Type="http://schemas.openxmlformats.org/officeDocument/2006/relationships/image" Target="../media/image253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4.png"/><Relationship Id="rId3" Type="http://schemas.openxmlformats.org/officeDocument/2006/relationships/image" Target="../media/image255.png"/><Relationship Id="rId4" Type="http://schemas.openxmlformats.org/officeDocument/2006/relationships/image" Target="../media/image256.png"/><Relationship Id="rId5" Type="http://schemas.openxmlformats.org/officeDocument/2006/relationships/image" Target="../media/image257.png"/><Relationship Id="rId6" Type="http://schemas.openxmlformats.org/officeDocument/2006/relationships/image" Target="../media/image258.png"/><Relationship Id="rId7" Type="http://schemas.openxmlformats.org/officeDocument/2006/relationships/image" Target="../media/image25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29709" y="1577359"/>
            <a:ext cx="4984962" cy="4984962"/>
            <a:chOff x="1229709" y="1577359"/>
            <a:chExt cx="4984962" cy="498496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9709" y="1577359"/>
              <a:ext cx="4984962" cy="498496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018077" y="7558424"/>
            <a:ext cx="6206160" cy="21429"/>
            <a:chOff x="6018077" y="7558424"/>
            <a:chExt cx="6206160" cy="2142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8077" y="7558424"/>
              <a:ext cx="6206160" cy="2142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406652" y="2543220"/>
            <a:ext cx="20309010" cy="6352000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21375" y="7958457"/>
            <a:ext cx="7974057" cy="1363486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820582" y="626020"/>
            <a:ext cx="7989133" cy="514438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7441" y="760689"/>
            <a:ext cx="2019495" cy="780952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-780000">
            <a:off x="9852400" y="2971247"/>
            <a:ext cx="10907419" cy="6147010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08362" y="2676675"/>
            <a:ext cx="2952610" cy="111674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40784" y="2287470"/>
            <a:ext cx="982229" cy="11167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3622182" y="1974323"/>
            <a:ext cx="1246049" cy="1246049"/>
            <a:chOff x="13622182" y="1974323"/>
            <a:chExt cx="1246049" cy="124604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22182" y="1974323"/>
              <a:ext cx="1246049" cy="124604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907776" y="0"/>
            <a:ext cx="6582278" cy="10285714"/>
            <a:chOff x="2907776" y="0"/>
            <a:chExt cx="6582278" cy="1028571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7776" y="0"/>
              <a:ext cx="6582278" cy="10285714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4403494" y="2587875"/>
            <a:ext cx="2857143" cy="21429"/>
            <a:chOff x="14403494" y="2587875"/>
            <a:chExt cx="2857143" cy="21429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03494" y="2587875"/>
              <a:ext cx="2857143" cy="21429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792825" y="2386874"/>
            <a:ext cx="575590" cy="21429"/>
            <a:chOff x="16792825" y="2386874"/>
            <a:chExt cx="575590" cy="2142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760000">
              <a:off x="16792825" y="2386874"/>
              <a:ext cx="575590" cy="2142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792825" y="2786393"/>
            <a:ext cx="575590" cy="21429"/>
            <a:chOff x="16792825" y="2786393"/>
            <a:chExt cx="575590" cy="2142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2760000">
              <a:off x="16792825" y="2786393"/>
              <a:ext cx="575590" cy="21429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26410" y="1390286"/>
            <a:ext cx="5522286" cy="2591181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5360000">
            <a:off x="-4367903" y="884021"/>
            <a:ext cx="14718467" cy="8229114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136580" y="4969015"/>
            <a:ext cx="3108095" cy="1280000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104150" y="5878061"/>
            <a:ext cx="5527886" cy="1280000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146645" y="6787107"/>
            <a:ext cx="4758990" cy="1280000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135877" y="7696153"/>
            <a:ext cx="6910629" cy="1280000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146645" y="8605199"/>
            <a:ext cx="3817771" cy="1280000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152791" y="4059969"/>
            <a:ext cx="2948419" cy="128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722056" y="-27465"/>
            <a:ext cx="11650595" cy="10631636"/>
            <a:chOff x="6722056" y="-27465"/>
            <a:chExt cx="11650595" cy="1063163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21420000">
              <a:off x="6722056" y="-27465"/>
              <a:ext cx="11650595" cy="1063163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3322692" y="2894297"/>
            <a:ext cx="14995430" cy="10065307"/>
            <a:chOff x="3322692" y="2894297"/>
            <a:chExt cx="14995430" cy="10065307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2692" y="2894297"/>
              <a:ext cx="14995430" cy="10065307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257269" y="627128"/>
            <a:ext cx="5713514" cy="1156876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906458" y="708013"/>
            <a:ext cx="891127" cy="854738"/>
            <a:chOff x="12906458" y="708013"/>
            <a:chExt cx="891127" cy="854738"/>
          </a:xfrm>
        </p:grpSpPr>
        <p:grpSp>
          <p:nvGrpSpPr>
            <p:cNvPr id="1004" name="그룹 1004"/>
            <p:cNvGrpSpPr/>
            <p:nvPr/>
          </p:nvGrpSpPr>
          <p:grpSpPr>
            <a:xfrm>
              <a:off x="12946612" y="1015853"/>
              <a:ext cx="810818" cy="170391"/>
              <a:chOff x="12946612" y="1015853"/>
              <a:chExt cx="810818" cy="170391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2946612" y="1015853"/>
                <a:ext cx="810818" cy="170391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206122" y="708013"/>
              <a:ext cx="291798" cy="456705"/>
              <a:chOff x="13206122" y="708013"/>
              <a:chExt cx="291798" cy="456705"/>
            </a:xfrm>
          </p:grpSpPr>
          <p:pic>
            <p:nvPicPr>
              <p:cNvPr id="14" name="Object 13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3206122" y="708013"/>
                <a:ext cx="291798" cy="456705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3308231" y="816078"/>
              <a:ext cx="80274" cy="77207"/>
              <a:chOff x="13308231" y="816078"/>
              <a:chExt cx="80274" cy="77207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3308231" y="816078"/>
                <a:ext cx="80274" cy="77207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3109879" y="1065872"/>
              <a:ext cx="40477" cy="38930"/>
              <a:chOff x="13109879" y="1065872"/>
              <a:chExt cx="40477" cy="38930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3109879" y="1065872"/>
                <a:ext cx="40477" cy="38930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13033366" y="806623"/>
              <a:ext cx="40477" cy="38930"/>
              <a:chOff x="13033366" y="806623"/>
              <a:chExt cx="40477" cy="38930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3033366" y="806623"/>
                <a:ext cx="40477" cy="38930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3617259" y="806623"/>
              <a:ext cx="40477" cy="38930"/>
              <a:chOff x="13617259" y="806623"/>
              <a:chExt cx="40477" cy="38930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60000">
                <a:off x="13617259" y="806623"/>
                <a:ext cx="40477" cy="3893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3573106" y="1064270"/>
              <a:ext cx="40477" cy="38930"/>
              <a:chOff x="13573106" y="1064270"/>
              <a:chExt cx="40477" cy="38930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60000">
                <a:off x="13573106" y="1064270"/>
                <a:ext cx="40477" cy="38930"/>
              </a:xfrm>
              <a:prstGeom prst="rect">
                <a:avLst/>
              </a:prstGeom>
            </p:spPr>
          </p:pic>
        </p:grpSp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768487" y="1174182"/>
              <a:ext cx="1128352" cy="486867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2840597" y="5681979"/>
            <a:ext cx="7767577" cy="99947"/>
            <a:chOff x="2840597" y="5681979"/>
            <a:chExt cx="7767577" cy="99947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5400000">
              <a:off x="2840597" y="5681979"/>
              <a:ext cx="7767577" cy="99947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2014451" y="1238268"/>
            <a:ext cx="5915926" cy="9151602"/>
            <a:chOff x="12014451" y="1238268"/>
            <a:chExt cx="5915926" cy="9151602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014451" y="1238268"/>
              <a:ext cx="5915926" cy="9151602"/>
            </a:xfrm>
            <a:prstGeom prst="rect">
              <a:avLst/>
            </a:prstGeom>
          </p:spPr>
        </p:pic>
      </p:grpSp>
      <p:pic>
        <p:nvPicPr>
          <p:cNvPr id="39" name="Object 3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-8776581" y="1733136"/>
            <a:ext cx="19918105" cy="2780943"/>
          </a:xfrm>
          <a:prstGeom prst="rect">
            <a:avLst/>
          </a:prstGeom>
        </p:spPr>
      </p:pic>
      <p:pic>
        <p:nvPicPr>
          <p:cNvPr id="40" name="Object 3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12210627" y="3931792"/>
            <a:ext cx="25416143" cy="7689724"/>
          </a:xfrm>
          <a:prstGeom prst="rect">
            <a:avLst/>
          </a:prstGeom>
        </p:spPr>
      </p:pic>
      <p:pic>
        <p:nvPicPr>
          <p:cNvPr id="41" name="Object 4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113129" y="4605530"/>
            <a:ext cx="6013914" cy="2778686"/>
          </a:xfrm>
          <a:prstGeom prst="rect">
            <a:avLst/>
          </a:prstGeom>
        </p:spPr>
      </p:pic>
      <p:pic>
        <p:nvPicPr>
          <p:cNvPr id="42" name="Object 4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921725" y="5143702"/>
            <a:ext cx="4507238" cy="2690676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323084" y="6806076"/>
            <a:ext cx="1374670" cy="1080971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279245" y="7129659"/>
            <a:ext cx="2020327" cy="725467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176222" y="7802523"/>
            <a:ext cx="4901743" cy="21932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227552" y="-771567"/>
            <a:ext cx="20297114" cy="7645619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-352025" y="3836781"/>
            <a:ext cx="19291850" cy="6657143"/>
            <a:chOff x="-352025" y="3836781"/>
            <a:chExt cx="19291850" cy="6657143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961888" y="3836781"/>
              <a:ext cx="6654700" cy="6654700"/>
              <a:chOff x="5961888" y="3836781"/>
              <a:chExt cx="6654700" cy="6654700"/>
            </a:xfrm>
          </p:grpSpPr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961888" y="3836781"/>
                <a:ext cx="6654700" cy="6654700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-352025" y="3836781"/>
              <a:ext cx="6656224" cy="6654700"/>
              <a:chOff x="-352025" y="3836781"/>
              <a:chExt cx="6656224" cy="6654700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352025" y="3836781"/>
                <a:ext cx="6656224" cy="6654700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12282682" y="3836781"/>
              <a:ext cx="6656224" cy="6654700"/>
              <a:chOff x="12282682" y="3836781"/>
              <a:chExt cx="6656224" cy="6654700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2282682" y="3836781"/>
                <a:ext cx="6656224" cy="6654700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5143091" y="2502494"/>
            <a:ext cx="8763047" cy="8761041"/>
            <a:chOff x="5143091" y="2502494"/>
            <a:chExt cx="8763047" cy="876104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43091" y="2502494"/>
              <a:ext cx="8763047" cy="876104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-126570" y="9347653"/>
            <a:ext cx="18746032" cy="1143827"/>
            <a:chOff x="-126570" y="9347653"/>
            <a:chExt cx="18746032" cy="1143827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9494987" y="8731987"/>
              <a:ext cx="37492063" cy="2287655"/>
            </a:xfrm>
            <a:prstGeom prst="rect">
              <a:avLst/>
            </a:prstGeom>
          </p:spPr>
        </p:pic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-126570" y="9347653"/>
              <a:ext cx="18746032" cy="1143827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5490" y="510960"/>
            <a:ext cx="16976648" cy="45577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249407" y="-1366726"/>
            <a:ext cx="13800119" cy="13800119"/>
            <a:chOff x="7249407" y="-1366726"/>
            <a:chExt cx="13800119" cy="1380011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9407" y="-1366726"/>
              <a:ext cx="13800119" cy="1380011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23983" y="1351793"/>
            <a:ext cx="16856974" cy="21429"/>
            <a:chOff x="723983" y="1351793"/>
            <a:chExt cx="16856974" cy="2142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83" y="1351793"/>
              <a:ext cx="16856974" cy="2142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807864" y="6472408"/>
            <a:ext cx="4460925" cy="4460925"/>
            <a:chOff x="-807864" y="6472408"/>
            <a:chExt cx="4460925" cy="446092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807864" y="6472408"/>
              <a:ext cx="4460925" cy="4460925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50198" y="4857075"/>
            <a:ext cx="16661924" cy="3736771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6373" y="945387"/>
            <a:ext cx="8080314" cy="4069600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718877" y="553400"/>
            <a:ext cx="8984019" cy="751934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7293" y="627362"/>
            <a:ext cx="2522324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249407" y="-1366726"/>
            <a:ext cx="13800119" cy="13800119"/>
            <a:chOff x="7249407" y="-1366726"/>
            <a:chExt cx="13800119" cy="1380011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9407" y="-1366726"/>
              <a:ext cx="13800119" cy="1380011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23983" y="1351793"/>
            <a:ext cx="16856974" cy="21429"/>
            <a:chOff x="723983" y="1351793"/>
            <a:chExt cx="16856974" cy="2142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83" y="1351793"/>
              <a:ext cx="16856974" cy="2142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11565" y="8401991"/>
            <a:ext cx="9416944" cy="21429"/>
            <a:chOff x="911565" y="8401991"/>
            <a:chExt cx="9416944" cy="21429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1565" y="8401991"/>
              <a:ext cx="9416944" cy="21429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835434" y="8200620"/>
            <a:ext cx="575590" cy="21429"/>
            <a:chOff x="9835434" y="8200620"/>
            <a:chExt cx="575590" cy="2142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760000">
              <a:off x="9835434" y="8200620"/>
              <a:ext cx="575590" cy="2142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835434" y="8600140"/>
            <a:ext cx="575590" cy="21429"/>
            <a:chOff x="9835434" y="8600140"/>
            <a:chExt cx="575590" cy="2142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2760000">
              <a:off x="9835434" y="8600140"/>
              <a:ext cx="575590" cy="2142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-807864" y="6472408"/>
            <a:ext cx="4460925" cy="4460925"/>
            <a:chOff x="-807864" y="6472408"/>
            <a:chExt cx="4460925" cy="4460925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807864" y="6472408"/>
              <a:ext cx="4460925" cy="4460925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7293" y="627210"/>
            <a:ext cx="2512800" cy="514438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066657" y="3999914"/>
            <a:ext cx="5409143" cy="5797543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6373" y="1288876"/>
            <a:ext cx="12392362" cy="3869600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-1140000">
            <a:off x="-416481" y="3916210"/>
            <a:ext cx="9418990" cy="78776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00060" y="-435441"/>
            <a:ext cx="17262000" cy="13590533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-3688154" y="3371874"/>
            <a:ext cx="12746180" cy="12746180"/>
            <a:chOff x="-3688154" y="3371874"/>
            <a:chExt cx="12746180" cy="12746180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600000">
              <a:off x="-3688154" y="3371874"/>
              <a:ext cx="12746180" cy="12746180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4137" y="441490"/>
            <a:ext cx="4357000" cy="566962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26781" y="441490"/>
            <a:ext cx="10930295" cy="56696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8910890" y="246096"/>
            <a:ext cx="11420790" cy="9278935"/>
            <a:chOff x="8910890" y="246096"/>
            <a:chExt cx="11420790" cy="927893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660000">
              <a:off x="8910890" y="246096"/>
              <a:ext cx="11420790" cy="927893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126570" y="9347653"/>
            <a:ext cx="18746032" cy="1143827"/>
            <a:chOff x="-126570" y="9347653"/>
            <a:chExt cx="18746032" cy="1143827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9494987" y="8731987"/>
              <a:ext cx="37492063" cy="2287655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-126570" y="9347653"/>
              <a:ext cx="18746032" cy="1143827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-660000">
            <a:off x="9552700" y="2463591"/>
            <a:ext cx="7522895" cy="4350124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-660000">
            <a:off x="9348475" y="2364783"/>
            <a:ext cx="5204086" cy="998667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929131" y="-986210"/>
            <a:ext cx="19211543" cy="135883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23983" y="1351793"/>
            <a:ext cx="16856974" cy="21429"/>
            <a:chOff x="723983" y="1351793"/>
            <a:chExt cx="16856974" cy="2142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983" y="1351793"/>
              <a:ext cx="16856974" cy="21429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8761" y="892841"/>
            <a:ext cx="7561219" cy="9642914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7357583" y="971133"/>
            <a:ext cx="10999881" cy="12014283"/>
            <a:chOff x="7357583" y="971133"/>
            <a:chExt cx="10999881" cy="12014283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4500000">
              <a:off x="7357583" y="971133"/>
              <a:ext cx="10999881" cy="1201428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1549905" y="1986557"/>
            <a:ext cx="2444746" cy="2444746"/>
            <a:chOff x="11549905" y="1986557"/>
            <a:chExt cx="2444746" cy="2444746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840000">
              <a:off x="11549905" y="1986557"/>
              <a:ext cx="2444746" cy="2444746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-240000">
            <a:off x="10347867" y="2322587"/>
            <a:ext cx="2736105" cy="2744762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3940661" y="3428617"/>
            <a:ext cx="2444746" cy="2444746"/>
            <a:chOff x="13940661" y="3428617"/>
            <a:chExt cx="2444746" cy="2444746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1800000">
              <a:off x="13940661" y="3428617"/>
              <a:ext cx="2444746" cy="2444746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1420000">
            <a:off x="14403637" y="3563105"/>
            <a:ext cx="3653362" cy="189221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3820161" y="6221873"/>
            <a:ext cx="2444746" cy="2444746"/>
            <a:chOff x="13820161" y="6221873"/>
            <a:chExt cx="2444746" cy="2444746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5040000">
              <a:off x="13820161" y="6221873"/>
              <a:ext cx="2444746" cy="2444746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-780000">
            <a:off x="11157476" y="4117613"/>
            <a:ext cx="2231933" cy="1920781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1268165" y="7208689"/>
            <a:ext cx="2444746" cy="2444746"/>
            <a:chOff x="11268165" y="7208689"/>
            <a:chExt cx="2444746" cy="2444746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7200000">
              <a:off x="11268165" y="7208689"/>
              <a:ext cx="2444746" cy="2444746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-540000">
            <a:off x="12879975" y="8255415"/>
            <a:ext cx="2193838" cy="1939829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7901436" y="7422993"/>
            <a:ext cx="2444746" cy="2444746"/>
            <a:chOff x="7901436" y="7422993"/>
            <a:chExt cx="2444746" cy="2444746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8820000">
              <a:off x="7901436" y="7422993"/>
              <a:ext cx="2444746" cy="2444746"/>
            </a:xfrm>
            <a:prstGeom prst="rect">
              <a:avLst/>
            </a:prstGeom>
          </p:spPr>
        </p:pic>
      </p:grpSp>
      <p:pic>
        <p:nvPicPr>
          <p:cNvPr id="28" name="Object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537524" y="8223490"/>
            <a:ext cx="2841010" cy="1930305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-1260000">
            <a:off x="7986594" y="5896198"/>
            <a:ext cx="3710505" cy="1892210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455684" y="5732282"/>
            <a:ext cx="2860057" cy="1920781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5348005" y="7201241"/>
            <a:ext cx="2937709" cy="2899614"/>
            <a:chOff x="15348005" y="7201241"/>
            <a:chExt cx="2937709" cy="2899614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5575439" y="7428675"/>
              <a:ext cx="2444746" cy="2444746"/>
              <a:chOff x="15575439" y="7428675"/>
              <a:chExt cx="2444746" cy="2444746"/>
            </a:xfrm>
          </p:grpSpPr>
          <p:pic>
            <p:nvPicPr>
              <p:cNvPr id="33" name="Object 32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 rot="15480000">
                <a:off x="15575439" y="7428675"/>
                <a:ext cx="2444746" cy="2444746"/>
              </a:xfrm>
              <a:prstGeom prst="rect">
                <a:avLst/>
              </a:prstGeom>
            </p:spPr>
          </p:pic>
        </p:grpSp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908571" y="7820629"/>
              <a:ext cx="2222410" cy="1882686"/>
            </a:xfrm>
            <a:prstGeom prst="rect">
              <a:avLst/>
            </a:prstGeom>
          </p:spPr>
        </p:pic>
      </p:grpSp>
      <p:pic>
        <p:nvPicPr>
          <p:cNvPr id="37" name="Object 36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-1200000">
            <a:off x="7820934" y="4165910"/>
            <a:ext cx="3729552" cy="1892210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1321942" y="6609760"/>
            <a:ext cx="2860057" cy="1930305"/>
          </a:xfrm>
          <a:prstGeom prst="rect">
            <a:avLst/>
          </a:prstGeom>
        </p:spPr>
      </p:pic>
      <p:pic>
        <p:nvPicPr>
          <p:cNvPr id="39" name="Object 38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2751118" y="5049076"/>
            <a:ext cx="2184314" cy="1920781"/>
          </a:xfrm>
          <a:prstGeom prst="rect">
            <a:avLst/>
          </a:prstGeom>
        </p:spPr>
      </p:pic>
      <p:pic>
        <p:nvPicPr>
          <p:cNvPr id="40" name="Object 39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2942291" y="2359464"/>
            <a:ext cx="2841010" cy="1930305"/>
          </a:xfrm>
          <a:prstGeom prst="rect">
            <a:avLst/>
          </a:prstGeom>
        </p:spPr>
      </p:pic>
      <p:pic>
        <p:nvPicPr>
          <p:cNvPr id="41" name="Object 40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657293" y="627362"/>
            <a:ext cx="2493752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23976" y="6407177"/>
            <a:ext cx="10238309" cy="2592823"/>
            <a:chOff x="723976" y="6407177"/>
            <a:chExt cx="10238309" cy="2592823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976" y="6407177"/>
              <a:ext cx="10238309" cy="2592823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23976" y="4133333"/>
            <a:ext cx="16856987" cy="4866667"/>
            <a:chOff x="723976" y="4133333"/>
            <a:chExt cx="16856987" cy="4866667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76" y="4133333"/>
              <a:ext cx="16856987" cy="4866667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723983" y="1351793"/>
            <a:ext cx="16856974" cy="21429"/>
            <a:chOff x="723983" y="1351793"/>
            <a:chExt cx="16856974" cy="21429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3983" y="1351793"/>
              <a:ext cx="16856974" cy="21429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3666667" y="2868403"/>
            <a:ext cx="3879685" cy="21429"/>
            <a:chOff x="13666667" y="2868403"/>
            <a:chExt cx="3879685" cy="2142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66667" y="2868403"/>
              <a:ext cx="3879685" cy="2142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7078539" y="2668271"/>
            <a:ext cx="575590" cy="21429"/>
            <a:chOff x="17078539" y="2668271"/>
            <a:chExt cx="575590" cy="2142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760000">
              <a:off x="17078539" y="2668271"/>
              <a:ext cx="575590" cy="2142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7078539" y="3067791"/>
            <a:ext cx="575590" cy="21429"/>
            <a:chOff x="17078539" y="3067791"/>
            <a:chExt cx="575590" cy="21429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2760000">
              <a:off x="17078539" y="3067791"/>
              <a:ext cx="575590" cy="21429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8539667" y="6555952"/>
            <a:ext cx="4866667" cy="21429"/>
            <a:chOff x="8539667" y="6555952"/>
            <a:chExt cx="4866667" cy="21429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5400000">
              <a:off x="8539667" y="6555952"/>
              <a:ext cx="4866667" cy="21429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372" y="1299726"/>
            <a:ext cx="14421086" cy="3869600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013714" y="4432992"/>
            <a:ext cx="3486552" cy="824790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028943" y="4891778"/>
            <a:ext cx="4051676" cy="1058667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53480" y="4444486"/>
            <a:ext cx="6755990" cy="1830095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032762" y="5885278"/>
            <a:ext cx="2453067" cy="1220952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2038467" y="6331605"/>
            <a:ext cx="4596171" cy="1058667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032762" y="7325105"/>
            <a:ext cx="3449648" cy="1220952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2038467" y="7783051"/>
            <a:ext cx="5371914" cy="1058667"/>
          </a:xfrm>
          <a:prstGeom prst="rect">
            <a:avLst/>
          </a:prstGeom>
        </p:spPr>
      </p:pic>
      <p:pic>
        <p:nvPicPr>
          <p:cNvPr id="31" name="Object 3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57293" y="627362"/>
            <a:ext cx="2493752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941651" y="2404510"/>
            <a:ext cx="10536430" cy="10536430"/>
            <a:chOff x="9941651" y="2404510"/>
            <a:chExt cx="10536430" cy="1053643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41651" y="2404510"/>
              <a:ext cx="10536430" cy="10536430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23976" y="1333333"/>
            <a:ext cx="16856987" cy="7666667"/>
            <a:chOff x="723976" y="1333333"/>
            <a:chExt cx="16856987" cy="7666667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76" y="1333333"/>
              <a:ext cx="16856987" cy="7666667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5348304" y="7249406"/>
            <a:ext cx="1150558" cy="21429"/>
            <a:chOff x="5348304" y="7249406"/>
            <a:chExt cx="1150558" cy="21429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8304" y="7249406"/>
              <a:ext cx="1150558" cy="21429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6031050" y="7049275"/>
            <a:ext cx="575590" cy="21429"/>
            <a:chOff x="6031050" y="7049275"/>
            <a:chExt cx="575590" cy="2142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760000">
              <a:off x="6031050" y="7049275"/>
              <a:ext cx="575590" cy="2142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031050" y="7448795"/>
            <a:ext cx="575590" cy="21429"/>
            <a:chOff x="6031050" y="7448795"/>
            <a:chExt cx="575590" cy="2142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2760000">
              <a:off x="6031050" y="7448795"/>
              <a:ext cx="575590" cy="2142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8076976" y="5165476"/>
            <a:ext cx="7638095" cy="21429"/>
            <a:chOff x="8076976" y="5165476"/>
            <a:chExt cx="7638095" cy="21429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5400000">
              <a:off x="8076976" y="5165476"/>
              <a:ext cx="7638095" cy="21429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723988" y="4961317"/>
            <a:ext cx="11218869" cy="21429"/>
            <a:chOff x="723988" y="4961317"/>
            <a:chExt cx="11218869" cy="21429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3988" y="4961317"/>
              <a:ext cx="11218869" cy="21429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-709955" y="-862460"/>
            <a:ext cx="4391587" cy="4391587"/>
            <a:chOff x="-709955" y="-862460"/>
            <a:chExt cx="4391587" cy="4391587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709955" y="-862460"/>
              <a:ext cx="4391587" cy="4391587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2228942" y="3529127"/>
            <a:ext cx="5111480" cy="4446156"/>
            <a:chOff x="12228942" y="3529127"/>
            <a:chExt cx="5111480" cy="4446156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228942" y="3529127"/>
              <a:ext cx="5111480" cy="4446156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31610" y="1294591"/>
            <a:ext cx="10960371" cy="3869600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424924" y="3491448"/>
            <a:ext cx="6907352" cy="1243810"/>
          </a:xfrm>
          <a:prstGeom prst="rect">
            <a:avLst/>
          </a:prstGeom>
        </p:spPr>
      </p:pic>
      <p:pic>
        <p:nvPicPr>
          <p:cNvPr id="31" name="Object 3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848819" y="6096693"/>
            <a:ext cx="4593495" cy="706286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38249" y="5906217"/>
            <a:ext cx="2276229" cy="1211048"/>
          </a:xfrm>
          <a:prstGeom prst="rect">
            <a:avLst/>
          </a:prstGeom>
        </p:spPr>
      </p:pic>
      <p:pic>
        <p:nvPicPr>
          <p:cNvPr id="33" name="Object 3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858343" y="6826406"/>
            <a:ext cx="4808219" cy="1374686"/>
          </a:xfrm>
          <a:prstGeom prst="rect">
            <a:avLst/>
          </a:prstGeom>
        </p:spPr>
      </p:pic>
      <p:pic>
        <p:nvPicPr>
          <p:cNvPr id="34" name="Object 3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38249" y="6796349"/>
            <a:ext cx="3938133" cy="1211048"/>
          </a:xfrm>
          <a:prstGeom prst="rect">
            <a:avLst/>
          </a:prstGeom>
        </p:spPr>
      </p:pic>
      <p:pic>
        <p:nvPicPr>
          <p:cNvPr id="35" name="Object 3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858343" y="7716538"/>
            <a:ext cx="4808219" cy="1374686"/>
          </a:xfrm>
          <a:prstGeom prst="rect">
            <a:avLst/>
          </a:prstGeom>
        </p:spPr>
      </p:pic>
      <p:pic>
        <p:nvPicPr>
          <p:cNvPr id="36" name="Object 35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38249" y="7686481"/>
            <a:ext cx="2276229" cy="1211048"/>
          </a:xfrm>
          <a:prstGeom prst="rect">
            <a:avLst/>
          </a:prstGeom>
        </p:spPr>
      </p:pic>
      <p:pic>
        <p:nvPicPr>
          <p:cNvPr id="37" name="Object 36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504915" y="5436494"/>
            <a:ext cx="2268343" cy="1012781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6858342" y="5436494"/>
            <a:ext cx="4023400" cy="1012781"/>
          </a:xfrm>
          <a:prstGeom prst="rect">
            <a:avLst/>
          </a:prstGeom>
        </p:spPr>
      </p:pic>
      <p:pic>
        <p:nvPicPr>
          <p:cNvPr id="39" name="Object 38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657293" y="627362"/>
            <a:ext cx="2493752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23983" y="1351793"/>
            <a:ext cx="16856974" cy="21429"/>
            <a:chOff x="723983" y="1351793"/>
            <a:chExt cx="16856974" cy="2142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983" y="1351793"/>
              <a:ext cx="16856974" cy="2142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8416636" y="5180063"/>
            <a:ext cx="7618450" cy="21429"/>
            <a:chOff x="8416636" y="5180063"/>
            <a:chExt cx="7618450" cy="2142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8416636" y="5180063"/>
              <a:ext cx="7618450" cy="2142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1469187" y="777359"/>
            <a:ext cx="1502404" cy="1502404"/>
            <a:chOff x="11469187" y="777359"/>
            <a:chExt cx="1502404" cy="1502404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69187" y="777359"/>
              <a:ext cx="1502404" cy="1502404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2154489" y="8777110"/>
            <a:ext cx="575590" cy="21429"/>
            <a:chOff x="12154489" y="8777110"/>
            <a:chExt cx="575590" cy="2142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8160000">
              <a:off x="12154489" y="8777110"/>
              <a:ext cx="575590" cy="2142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1735922" y="8777110"/>
            <a:ext cx="575590" cy="21429"/>
            <a:chOff x="11735922" y="8777110"/>
            <a:chExt cx="575590" cy="2142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640000">
              <a:off x="11735922" y="8777110"/>
              <a:ext cx="575590" cy="2142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6533668" y="4640814"/>
            <a:ext cx="3647127" cy="3647127"/>
            <a:chOff x="6533668" y="4640814"/>
            <a:chExt cx="3647127" cy="3647127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1920000">
              <a:off x="6533668" y="4640814"/>
              <a:ext cx="3647127" cy="3647127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4468" y="1299726"/>
            <a:ext cx="11927190" cy="3869600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3968" y="3526679"/>
            <a:ext cx="6935924" cy="1243810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9201" y="6249716"/>
            <a:ext cx="4994267" cy="3864210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-2640000">
            <a:off x="12260023" y="3299601"/>
            <a:ext cx="9300648" cy="6047219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236372" y="5223805"/>
            <a:ext cx="2772152" cy="2873781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7293" y="627362"/>
            <a:ext cx="2512800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942580" y="2368329"/>
            <a:ext cx="7452229" cy="6485228"/>
            <a:chOff x="4942580" y="2368329"/>
            <a:chExt cx="7452229" cy="648522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2580" y="2368329"/>
              <a:ext cx="7452229" cy="648522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23983" y="1351793"/>
            <a:ext cx="16856974" cy="21429"/>
            <a:chOff x="723983" y="1351793"/>
            <a:chExt cx="16856974" cy="2142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83" y="1351793"/>
              <a:ext cx="16856974" cy="2142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0329807" y="5142857"/>
            <a:ext cx="2198336" cy="581891"/>
            <a:chOff x="10329807" y="5142857"/>
            <a:chExt cx="2198336" cy="581891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29807" y="5142857"/>
              <a:ext cx="2198336" cy="581891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1400425" y="7371643"/>
            <a:ext cx="2255435" cy="581891"/>
            <a:chOff x="11400425" y="7371643"/>
            <a:chExt cx="2255435" cy="581891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00425" y="7371643"/>
              <a:ext cx="2255435" cy="58189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8944885" y="2881577"/>
            <a:ext cx="2769764" cy="581891"/>
            <a:chOff x="8944885" y="2881577"/>
            <a:chExt cx="2769764" cy="58189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44885" y="2881577"/>
              <a:ext cx="2769764" cy="581891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367959" y="5077582"/>
            <a:ext cx="2110800" cy="824790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4944" y="1290809"/>
            <a:ext cx="7391171" cy="5270048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86830" y="5023625"/>
            <a:ext cx="3707505" cy="2379048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501446" y="7344465"/>
            <a:ext cx="1871514" cy="824790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280000" y="2856815"/>
            <a:ext cx="2389371" cy="1220952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2318610" y="7934468"/>
            <a:ext cx="5891114" cy="1374686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1352775" y="5696947"/>
            <a:ext cx="5339171" cy="1374686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392711" y="3415840"/>
            <a:ext cx="6169829" cy="1374686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57293" y="627362"/>
            <a:ext cx="2512800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33411" y="1830424"/>
            <a:ext cx="16856987" cy="7666667"/>
            <a:chOff x="733411" y="1830424"/>
            <a:chExt cx="16856987" cy="766666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3411" y="1830424"/>
              <a:ext cx="16856987" cy="7666667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941651" y="2404510"/>
            <a:ext cx="10536430" cy="10536430"/>
            <a:chOff x="9941651" y="2404510"/>
            <a:chExt cx="10536430" cy="1053643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41651" y="2404510"/>
              <a:ext cx="10536430" cy="10536430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41244" y="2481530"/>
            <a:ext cx="9071486" cy="1262857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44057" y="4865171"/>
            <a:ext cx="8713429" cy="706286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19162" y="5509881"/>
            <a:ext cx="3488581" cy="1211048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53580" y="5691808"/>
            <a:ext cx="8979210" cy="1012781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38210" y="7041965"/>
            <a:ext cx="3526676" cy="1211048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44057" y="7998483"/>
            <a:ext cx="7720276" cy="706286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09639" y="7808006"/>
            <a:ext cx="3122210" cy="1211048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47734" y="4743840"/>
            <a:ext cx="3122210" cy="1211048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228686" y="6275923"/>
            <a:ext cx="3488581" cy="1211048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34533" y="6466399"/>
            <a:ext cx="5915514" cy="706286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3451038" y="6320900"/>
            <a:ext cx="4341886" cy="4179066"/>
            <a:chOff x="13451038" y="6320900"/>
            <a:chExt cx="4341886" cy="4179066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451038" y="6320900"/>
              <a:ext cx="4341886" cy="4179066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353580" y="7244145"/>
            <a:ext cx="6855838" cy="1012781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-476190" y="-998881"/>
            <a:ext cx="4391587" cy="4391587"/>
            <a:chOff x="-476190" y="-998881"/>
            <a:chExt cx="4391587" cy="4391587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-476190" y="-998881"/>
              <a:ext cx="4391587" cy="4391587"/>
            </a:xfrm>
            <a:prstGeom prst="rect">
              <a:avLst/>
            </a:prstGeom>
          </p:spPr>
        </p:pic>
      </p:grpSp>
      <p:pic>
        <p:nvPicPr>
          <p:cNvPr id="25" name="Object 2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166966" y="1472613"/>
            <a:ext cx="7309771" cy="3936267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57293" y="627362"/>
            <a:ext cx="2512800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43013" y="1309524"/>
            <a:ext cx="16856987" cy="7666667"/>
            <a:chOff x="343013" y="1309524"/>
            <a:chExt cx="16856987" cy="766666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013" y="1309524"/>
              <a:ext cx="16856987" cy="7666667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941651" y="2404510"/>
            <a:ext cx="10536430" cy="10536430"/>
            <a:chOff x="9941651" y="2404510"/>
            <a:chExt cx="10536430" cy="1053643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41651" y="2404510"/>
              <a:ext cx="10536430" cy="1053643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709955" y="-862460"/>
            <a:ext cx="4391587" cy="4391587"/>
            <a:chOff x="-709955" y="-862460"/>
            <a:chExt cx="4391587" cy="4391587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709955" y="-862460"/>
              <a:ext cx="4391587" cy="439158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4033329" y="5893537"/>
            <a:ext cx="3602294" cy="4392178"/>
            <a:chOff x="14033329" y="5893537"/>
            <a:chExt cx="3602294" cy="4392178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33329" y="5893537"/>
              <a:ext cx="3602294" cy="4392178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4943" y="1208877"/>
            <a:ext cx="11327781" cy="3917219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489639" y="1568120"/>
            <a:ext cx="5017914" cy="2357200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44057" y="5227076"/>
            <a:ext cx="10006286" cy="706286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19162" y="5871786"/>
            <a:ext cx="3488581" cy="1211048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53580" y="6053713"/>
            <a:ext cx="7455248" cy="1012781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38210" y="7403870"/>
            <a:ext cx="3526676" cy="1211048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247734" y="5105744"/>
            <a:ext cx="3893048" cy="1211048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28686" y="6637828"/>
            <a:ext cx="3122210" cy="1211048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44057" y="6828304"/>
            <a:ext cx="5665362" cy="706286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353580" y="7606049"/>
            <a:ext cx="6162390" cy="1012781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57293" y="627362"/>
            <a:ext cx="2512800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43013" y="1309524"/>
            <a:ext cx="16856987" cy="7666667"/>
            <a:chOff x="343013" y="1309524"/>
            <a:chExt cx="16856987" cy="766666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013" y="1309524"/>
              <a:ext cx="16856987" cy="7666667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941651" y="2404510"/>
            <a:ext cx="10536430" cy="10536430"/>
            <a:chOff x="9941651" y="2404510"/>
            <a:chExt cx="10536430" cy="1053643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41651" y="2404510"/>
              <a:ext cx="10536430" cy="1053643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709955" y="-862460"/>
            <a:ext cx="4391587" cy="4391587"/>
            <a:chOff x="-709955" y="-862460"/>
            <a:chExt cx="4391587" cy="4391587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709955" y="-862460"/>
              <a:ext cx="4391587" cy="439158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4047619" y="5378477"/>
            <a:ext cx="3476202" cy="4926285"/>
            <a:chOff x="14047619" y="5378477"/>
            <a:chExt cx="3476202" cy="492628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47619" y="5378477"/>
              <a:ext cx="3476202" cy="4926285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8276" y="1321258"/>
            <a:ext cx="11575610" cy="3651505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729905" y="1730022"/>
            <a:ext cx="5386962" cy="2357200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53580" y="5002468"/>
            <a:ext cx="9033076" cy="1012781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47734" y="5909370"/>
            <a:ext cx="4268933" cy="1211048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38210" y="7041965"/>
            <a:ext cx="4268933" cy="1211048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47734" y="4743840"/>
            <a:ext cx="4426971" cy="1211048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280129" y="6099846"/>
            <a:ext cx="6358819" cy="706286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44057" y="7223611"/>
            <a:ext cx="7951381" cy="706286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57293" y="627362"/>
            <a:ext cx="2512800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23983" y="1351793"/>
            <a:ext cx="16856974" cy="21429"/>
            <a:chOff x="723983" y="1351793"/>
            <a:chExt cx="16856974" cy="2142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983" y="1351793"/>
              <a:ext cx="16856974" cy="21429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944" y="1299726"/>
            <a:ext cx="17651438" cy="386960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640997" y="3894989"/>
            <a:ext cx="1492314" cy="6390725"/>
            <a:chOff x="2640997" y="3894989"/>
            <a:chExt cx="1492314" cy="639072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40997" y="3894989"/>
              <a:ext cx="1492314" cy="639072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3776157" y="4328423"/>
            <a:ext cx="13195434" cy="1348997"/>
            <a:chOff x="3776157" y="4328423"/>
            <a:chExt cx="13195434" cy="1348997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6157" y="4328423"/>
              <a:ext cx="13195434" cy="134899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846316" y="4227495"/>
            <a:ext cx="1550852" cy="1550852"/>
            <a:chOff x="2846316" y="4227495"/>
            <a:chExt cx="1550852" cy="1550852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46316" y="4227495"/>
              <a:ext cx="1550852" cy="155085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3776157" y="8503284"/>
            <a:ext cx="13195434" cy="1348997"/>
            <a:chOff x="3776157" y="8503284"/>
            <a:chExt cx="13195434" cy="1348997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6157" y="8503284"/>
              <a:ext cx="13195434" cy="134899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846316" y="8402356"/>
            <a:ext cx="1550852" cy="1550852"/>
            <a:chOff x="2846316" y="8402356"/>
            <a:chExt cx="1550852" cy="1550852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46316" y="8402356"/>
              <a:ext cx="1550852" cy="1550852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4237856" y="6415853"/>
            <a:ext cx="12733735" cy="1348997"/>
            <a:chOff x="4237856" y="6415853"/>
            <a:chExt cx="12733735" cy="1348997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37856" y="6415853"/>
              <a:ext cx="12733735" cy="1348997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3308015" y="6314926"/>
            <a:ext cx="1550852" cy="1550852"/>
            <a:chOff x="3308015" y="6314926"/>
            <a:chExt cx="1550852" cy="1550852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08015" y="6314926"/>
              <a:ext cx="1550852" cy="1550852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130857" y="4499988"/>
            <a:ext cx="1050074" cy="1050074"/>
            <a:chOff x="3130857" y="4499988"/>
            <a:chExt cx="1050074" cy="1050074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30857" y="4499988"/>
              <a:ext cx="1050074" cy="1050074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3410404" y="6402627"/>
            <a:ext cx="1378622" cy="1378622"/>
            <a:chOff x="3410404" y="6402627"/>
            <a:chExt cx="1378622" cy="1378622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10404" y="6402627"/>
              <a:ext cx="1378622" cy="1378622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2968505" y="8531855"/>
            <a:ext cx="1311968" cy="1311979"/>
            <a:chOff x="2968505" y="8531855"/>
            <a:chExt cx="1311968" cy="1311979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68505" y="8531855"/>
              <a:ext cx="1311968" cy="1311979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237809" y="5314286"/>
            <a:ext cx="2403188" cy="2732992"/>
            <a:chOff x="237809" y="5314286"/>
            <a:chExt cx="2403188" cy="2732992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7809" y="5314286"/>
              <a:ext cx="2403188" cy="2732992"/>
            </a:xfrm>
            <a:prstGeom prst="rect">
              <a:avLst/>
            </a:prstGeom>
          </p:spPr>
        </p:pic>
      </p:grpSp>
      <p:pic>
        <p:nvPicPr>
          <p:cNvPr id="39" name="Object 3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500769" y="4299062"/>
            <a:ext cx="12135324" cy="1936324"/>
          </a:xfrm>
          <a:prstGeom prst="rect">
            <a:avLst/>
          </a:prstGeom>
        </p:spPr>
      </p:pic>
      <p:pic>
        <p:nvPicPr>
          <p:cNvPr id="40" name="Object 3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903943" y="6425185"/>
            <a:ext cx="12312552" cy="1936324"/>
          </a:xfrm>
          <a:prstGeom prst="rect">
            <a:avLst/>
          </a:prstGeom>
        </p:spPr>
      </p:pic>
      <p:pic>
        <p:nvPicPr>
          <p:cNvPr id="41" name="Object 4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500769" y="8510265"/>
            <a:ext cx="12638295" cy="1936324"/>
          </a:xfrm>
          <a:prstGeom prst="rect">
            <a:avLst/>
          </a:prstGeom>
        </p:spPr>
      </p:pic>
      <p:pic>
        <p:nvPicPr>
          <p:cNvPr id="42" name="Object 4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57293" y="627362"/>
            <a:ext cx="2522324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23983" y="1351793"/>
            <a:ext cx="16856974" cy="21429"/>
            <a:chOff x="723983" y="1351793"/>
            <a:chExt cx="16856974" cy="2142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983" y="1351793"/>
              <a:ext cx="16856974" cy="2142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398366" y="2022152"/>
            <a:ext cx="11346036" cy="11346036"/>
            <a:chOff x="7398366" y="2022152"/>
            <a:chExt cx="11346036" cy="11346036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8366" y="2022152"/>
              <a:ext cx="11346036" cy="11346036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723990" y="8563453"/>
            <a:ext cx="6560073" cy="21429"/>
            <a:chOff x="723990" y="8563453"/>
            <a:chExt cx="6560073" cy="21429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3990" y="8563453"/>
              <a:ext cx="6560073" cy="21429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6816228" y="8375213"/>
            <a:ext cx="575590" cy="21429"/>
            <a:chOff x="6816228" y="8375213"/>
            <a:chExt cx="575590" cy="2142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760000">
              <a:off x="6816228" y="8375213"/>
              <a:ext cx="575590" cy="2142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816228" y="8774733"/>
            <a:ext cx="575590" cy="21429"/>
            <a:chOff x="6816228" y="8774733"/>
            <a:chExt cx="575590" cy="2142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2760000">
              <a:off x="6816228" y="8774733"/>
              <a:ext cx="575590" cy="21429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8944" y="1246009"/>
            <a:ext cx="12510667" cy="3873171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595583" y="4664551"/>
            <a:ext cx="9221514" cy="6102743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7293" y="627362"/>
            <a:ext cx="2512800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23983" y="1351793"/>
            <a:ext cx="16856974" cy="21429"/>
            <a:chOff x="723983" y="1351793"/>
            <a:chExt cx="16856974" cy="2142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983" y="1351793"/>
              <a:ext cx="16856974" cy="2142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8207971" y="2831758"/>
            <a:ext cx="10536430" cy="10536430"/>
            <a:chOff x="8207971" y="2831758"/>
            <a:chExt cx="10536430" cy="1053643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07971" y="2831758"/>
              <a:ext cx="10536430" cy="1053643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723990" y="8563453"/>
            <a:ext cx="6560073" cy="21429"/>
            <a:chOff x="723990" y="8563453"/>
            <a:chExt cx="6560073" cy="21429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3990" y="8563453"/>
              <a:ext cx="6560073" cy="21429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6816228" y="8375213"/>
            <a:ext cx="575590" cy="21429"/>
            <a:chOff x="6816228" y="8375213"/>
            <a:chExt cx="575590" cy="2142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760000">
              <a:off x="6816228" y="8375213"/>
              <a:ext cx="575590" cy="2142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816228" y="8774733"/>
            <a:ext cx="575590" cy="21429"/>
            <a:chOff x="6816228" y="8774733"/>
            <a:chExt cx="575590" cy="2142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2760000">
              <a:off x="6816228" y="8774733"/>
              <a:ext cx="575590" cy="21429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4472" y="1240066"/>
            <a:ext cx="13542514" cy="3873171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505238" y="4850557"/>
            <a:ext cx="8652762" cy="5627552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7293" y="627362"/>
            <a:ext cx="2493752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565137" y="2272788"/>
            <a:ext cx="9191633" cy="9191633"/>
            <a:chOff x="8565137" y="2272788"/>
            <a:chExt cx="9191633" cy="9191633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65137" y="2272788"/>
              <a:ext cx="9191633" cy="9191633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512911" y="667296"/>
            <a:ext cx="8734830" cy="8397751"/>
            <a:chOff x="2512911" y="667296"/>
            <a:chExt cx="8734830" cy="8397751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626116" y="-3303190"/>
              <a:ext cx="17469661" cy="16795501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2911" y="667296"/>
              <a:ext cx="8734830" cy="839775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230159" y="9404796"/>
            <a:ext cx="18746032" cy="1143827"/>
            <a:chOff x="-230159" y="9404796"/>
            <a:chExt cx="18746032" cy="1143827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230159" y="9404796"/>
              <a:ext cx="18746032" cy="114382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4020380" y="2231770"/>
            <a:ext cx="1204998" cy="1204998"/>
            <a:chOff x="14020380" y="2231770"/>
            <a:chExt cx="1204998" cy="1204998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20380" y="2231770"/>
              <a:ext cx="1204998" cy="1204998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3145291" y="135305"/>
            <a:ext cx="18418457" cy="1054706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27006" y="-939269"/>
            <a:ext cx="18742657" cy="9427914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3824248" y="1212071"/>
            <a:ext cx="9621214" cy="9621214"/>
            <a:chOff x="3824248" y="1212071"/>
            <a:chExt cx="9621214" cy="9621214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4248" y="1212071"/>
              <a:ext cx="9621214" cy="96212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2043148" y="3962874"/>
            <a:ext cx="6171429" cy="2655327"/>
            <a:chOff x="-2043148" y="3962874"/>
            <a:chExt cx="6171429" cy="2655327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2043148" y="3962874"/>
              <a:ext cx="6171429" cy="2655327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821248" y="7366795"/>
            <a:ext cx="14643219" cy="1584087"/>
            <a:chOff x="1821248" y="7366795"/>
            <a:chExt cx="14643219" cy="1584087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1248" y="7366795"/>
              <a:ext cx="14643219" cy="158408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4725826" y="1943351"/>
            <a:ext cx="6171429" cy="2655327"/>
            <a:chOff x="14725826" y="1943351"/>
            <a:chExt cx="6171429" cy="2655327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25826" y="1943351"/>
              <a:ext cx="6171429" cy="2655327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-126570" y="9347653"/>
            <a:ext cx="18746032" cy="1143827"/>
            <a:chOff x="-126570" y="9347653"/>
            <a:chExt cx="18746032" cy="1143827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9494987" y="8731987"/>
              <a:ext cx="37492063" cy="2287655"/>
            </a:xfrm>
            <a:prstGeom prst="rect">
              <a:avLst/>
            </a:prstGeom>
          </p:spPr>
        </p:pic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-126570" y="9347653"/>
              <a:ext cx="18746032" cy="1143827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69099" y="7105611"/>
            <a:ext cx="14776657" cy="239629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280936" y="8039083"/>
            <a:ext cx="9723844" cy="21429"/>
            <a:chOff x="4280936" y="8039083"/>
            <a:chExt cx="9723844" cy="2142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0936" y="8039083"/>
              <a:ext cx="9723844" cy="2142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4178947" y="-3335997"/>
            <a:ext cx="9927820" cy="9927820"/>
            <a:chOff x="4178947" y="-3335997"/>
            <a:chExt cx="9927820" cy="992782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8947" y="-3335997"/>
              <a:ext cx="9927820" cy="9927820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-1260000">
            <a:off x="9213947" y="-1211199"/>
            <a:ext cx="13409952" cy="8326171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4257" y="8571050"/>
            <a:ext cx="2019495" cy="514286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465476" y="8399622"/>
            <a:ext cx="5988248" cy="800000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1068857" y="1937943"/>
            <a:ext cx="20290286" cy="67426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2024-04-24T15:59:01Z</dcterms:created>
  <dcterms:modified xsi:type="dcterms:W3CDTF">2024-04-24T15:59:01Z</dcterms:modified>
</cp:coreProperties>
</file>